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60" r:id="rId6"/>
    <p:sldId id="276" r:id="rId7"/>
  </p:sldIdLst>
  <p:sldSz cx="9906000" cy="6858000" type="A4"/>
  <p:notesSz cx="6786563" cy="99234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251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8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입장객 및 </a:t>
            </a:r>
            <a:r>
              <a:rPr lang="ko-KR" altLang="en-US" sz="2400" b="1" dirty="0" err="1">
                <a:latin typeface="궁서" panose="02030600000101010101" pitchFamily="18" charset="-127"/>
                <a:ea typeface="궁서" panose="02030600000101010101" pitchFamily="18" charset="-127"/>
              </a:rPr>
              <a:t>숙박객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 이용 현황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입장객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F33-416B-873D-EA2BAE7B3D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2022년</c:v>
                </c:pt>
                <c:pt idx="1">
                  <c:v>2023년</c:v>
                </c:pt>
                <c:pt idx="2">
                  <c:v>2024년</c:v>
                </c:pt>
                <c:pt idx="3">
                  <c:v>2025년</c:v>
                </c:pt>
              </c:strCache>
            </c:strRef>
          </c:cat>
          <c:val>
            <c:numRef>
              <c:f>Sheet1!$B$2:$E$2</c:f>
              <c:numCache>
                <c:formatCode>_(* #,##0_);_(* \(#,##0\);_(* "-"_);_(@_)</c:formatCode>
                <c:ptCount val="4"/>
                <c:pt idx="0">
                  <c:v>122</c:v>
                </c:pt>
                <c:pt idx="1">
                  <c:v>126</c:v>
                </c:pt>
                <c:pt idx="2">
                  <c:v>154</c:v>
                </c:pt>
                <c:pt idx="3">
                  <c:v>168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숙박객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2022년</c:v>
                </c:pt>
                <c:pt idx="1">
                  <c:v>2023년</c:v>
                </c:pt>
                <c:pt idx="2">
                  <c:v>2024년</c:v>
                </c:pt>
                <c:pt idx="3">
                  <c:v>2025년</c:v>
                </c:pt>
              </c:strCache>
            </c:strRef>
          </c:cat>
          <c:val>
            <c:numRef>
              <c:f>Sheet1!$B$3:$E$3</c:f>
              <c:numCache>
                <c:formatCode>_(* #,##0_);_(* \(#,##0\);_(* "-"_);_(@_)</c:formatCode>
                <c:ptCount val="4"/>
                <c:pt idx="0">
                  <c:v>164</c:v>
                </c:pt>
                <c:pt idx="1">
                  <c:v>185</c:v>
                </c:pt>
                <c:pt idx="2">
                  <c:v>192</c:v>
                </c:pt>
                <c:pt idx="3">
                  <c:v>201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_(* #,##0_);_(* \(#,##0\);_(* &quot;-&quot;_);_(@_)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10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D26590-F56A-4D9D-9F9C-2B0189AA55B6}" type="doc">
      <dgm:prSet loTypeId="urn:microsoft.com/office/officeart/2005/8/layout/list1" loCatId="list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E85BE00D-1C3B-4A6E-956C-F840470B96A6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칩</a:t>
          </a:r>
        </a:p>
      </dgm:t>
    </dgm:pt>
    <dgm:pt modelId="{882EA134-F118-4BD2-9905-336AD6401B02}" type="parTrans" cxnId="{A332FA14-2F1D-4EBF-93B2-1834CA45A2E2}">
      <dgm:prSet/>
      <dgm:spPr/>
      <dgm:t>
        <a:bodyPr/>
        <a:lstStyle/>
        <a:p>
          <a:pPr latinLnBrk="1"/>
          <a:endParaRPr lang="ko-KR" altLang="en-US"/>
        </a:p>
      </dgm:t>
    </dgm:pt>
    <dgm:pt modelId="{FCA15256-522E-4661-B312-EF3946343FC6}" type="sibTrans" cxnId="{A332FA14-2F1D-4EBF-93B2-1834CA45A2E2}">
      <dgm:prSet/>
      <dgm:spPr/>
      <dgm:t>
        <a:bodyPr/>
        <a:lstStyle/>
        <a:p>
          <a:pPr latinLnBrk="1"/>
          <a:endParaRPr lang="ko-KR" altLang="en-US"/>
        </a:p>
      </dgm:t>
    </dgm:pt>
    <dgm:pt modelId="{56AED0E9-C6CF-4368-948B-927B90CE63C7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오일</a:t>
          </a:r>
        </a:p>
      </dgm:t>
    </dgm:pt>
    <dgm:pt modelId="{500A4BCB-9617-495B-83C5-6C727370B075}" type="parTrans" cxnId="{5AB06B3D-DD22-455D-9ABB-CDBF41E08395}">
      <dgm:prSet/>
      <dgm:spPr/>
      <dgm:t>
        <a:bodyPr/>
        <a:lstStyle/>
        <a:p>
          <a:pPr latinLnBrk="1"/>
          <a:endParaRPr lang="ko-KR" altLang="en-US"/>
        </a:p>
      </dgm:t>
    </dgm:pt>
    <dgm:pt modelId="{590E20D2-9ADD-4B24-960C-DD8014C87F9D}" type="sibTrans" cxnId="{5AB06B3D-DD22-455D-9ABB-CDBF41E08395}">
      <dgm:prSet/>
      <dgm:spPr/>
      <dgm:t>
        <a:bodyPr/>
        <a:lstStyle/>
        <a:p>
          <a:pPr latinLnBrk="1"/>
          <a:endParaRPr lang="ko-KR" altLang="en-US"/>
        </a:p>
      </dgm:t>
    </dgm:pt>
    <dgm:pt modelId="{A6069D68-942A-4DEE-B97E-A0F3DFE7CCA4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디퓨저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0620800-28AF-4C18-9B2A-9963A4C45ECF}" type="parTrans" cxnId="{B7D27D77-A4AC-4B1E-BC8A-5BD121DB9F15}">
      <dgm:prSet/>
      <dgm:spPr/>
      <dgm:t>
        <a:bodyPr/>
        <a:lstStyle/>
        <a:p>
          <a:pPr latinLnBrk="1"/>
          <a:endParaRPr lang="ko-KR" altLang="en-US"/>
        </a:p>
      </dgm:t>
    </dgm:pt>
    <dgm:pt modelId="{673BBFE2-5D73-46DD-AE33-ED6B6DB1296D}" type="sibTrans" cxnId="{B7D27D77-A4AC-4B1E-BC8A-5BD121DB9F15}">
      <dgm:prSet/>
      <dgm:spPr/>
      <dgm:t>
        <a:bodyPr/>
        <a:lstStyle/>
        <a:p>
          <a:pPr latinLnBrk="1"/>
          <a:endParaRPr lang="ko-KR" altLang="en-US"/>
        </a:p>
      </dgm:t>
    </dgm:pt>
    <dgm:pt modelId="{47E8798C-1B9A-4F09-9A01-DE6EC01FDD97}" type="pres">
      <dgm:prSet presAssocID="{5CD26590-F56A-4D9D-9F9C-2B0189AA55B6}" presName="linear" presStyleCnt="0">
        <dgm:presLayoutVars>
          <dgm:dir/>
          <dgm:animLvl val="lvl"/>
          <dgm:resizeHandles val="exact"/>
        </dgm:presLayoutVars>
      </dgm:prSet>
      <dgm:spPr/>
    </dgm:pt>
    <dgm:pt modelId="{4BA5E217-AF01-416D-9D96-5E90DFC417BD}" type="pres">
      <dgm:prSet presAssocID="{E85BE00D-1C3B-4A6E-956C-F840470B96A6}" presName="parentLin" presStyleCnt="0"/>
      <dgm:spPr/>
    </dgm:pt>
    <dgm:pt modelId="{E5085455-9798-404E-A621-6A7294AB19C1}" type="pres">
      <dgm:prSet presAssocID="{E85BE00D-1C3B-4A6E-956C-F840470B96A6}" presName="parentLeftMargin" presStyleLbl="node1" presStyleIdx="0" presStyleCnt="3"/>
      <dgm:spPr/>
    </dgm:pt>
    <dgm:pt modelId="{DC39CB5E-D816-47DF-AE88-B85E35192A32}" type="pres">
      <dgm:prSet presAssocID="{E85BE00D-1C3B-4A6E-956C-F840470B96A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E9003D9-67A7-4C92-B01A-9731889A997C}" type="pres">
      <dgm:prSet presAssocID="{E85BE00D-1C3B-4A6E-956C-F840470B96A6}" presName="negativeSpace" presStyleCnt="0"/>
      <dgm:spPr/>
    </dgm:pt>
    <dgm:pt modelId="{C53DF342-ABC0-4022-8CA9-3C28A94DA326}" type="pres">
      <dgm:prSet presAssocID="{E85BE00D-1C3B-4A6E-956C-F840470B96A6}" presName="childText" presStyleLbl="conFgAcc1" presStyleIdx="0" presStyleCnt="3">
        <dgm:presLayoutVars>
          <dgm:bulletEnabled val="1"/>
        </dgm:presLayoutVars>
      </dgm:prSet>
      <dgm:spPr/>
    </dgm:pt>
    <dgm:pt modelId="{8F0DAB7D-74EE-4144-970D-C8364A58F69E}" type="pres">
      <dgm:prSet presAssocID="{FCA15256-522E-4661-B312-EF3946343FC6}" presName="spaceBetweenRectangles" presStyleCnt="0"/>
      <dgm:spPr/>
    </dgm:pt>
    <dgm:pt modelId="{B9B21086-B81D-471A-A48E-9035DE92B4E5}" type="pres">
      <dgm:prSet presAssocID="{56AED0E9-C6CF-4368-948B-927B90CE63C7}" presName="parentLin" presStyleCnt="0"/>
      <dgm:spPr/>
    </dgm:pt>
    <dgm:pt modelId="{43D89828-608E-4514-B629-6FBD246B3D7D}" type="pres">
      <dgm:prSet presAssocID="{56AED0E9-C6CF-4368-948B-927B90CE63C7}" presName="parentLeftMargin" presStyleLbl="node1" presStyleIdx="0" presStyleCnt="3"/>
      <dgm:spPr/>
    </dgm:pt>
    <dgm:pt modelId="{4641C4A1-C388-4E7B-874E-FEE98592E535}" type="pres">
      <dgm:prSet presAssocID="{56AED0E9-C6CF-4368-948B-927B90CE63C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87966A8-F30A-40B4-B4AA-698C9EF7A4B6}" type="pres">
      <dgm:prSet presAssocID="{56AED0E9-C6CF-4368-948B-927B90CE63C7}" presName="negativeSpace" presStyleCnt="0"/>
      <dgm:spPr/>
    </dgm:pt>
    <dgm:pt modelId="{8636FC07-3D74-487B-B606-F3E1EC305E44}" type="pres">
      <dgm:prSet presAssocID="{56AED0E9-C6CF-4368-948B-927B90CE63C7}" presName="childText" presStyleLbl="conFgAcc1" presStyleIdx="1" presStyleCnt="3">
        <dgm:presLayoutVars>
          <dgm:bulletEnabled val="1"/>
        </dgm:presLayoutVars>
      </dgm:prSet>
      <dgm:spPr/>
    </dgm:pt>
    <dgm:pt modelId="{F19F4B06-395B-4271-9F99-A1B28F7D74E2}" type="pres">
      <dgm:prSet presAssocID="{590E20D2-9ADD-4B24-960C-DD8014C87F9D}" presName="spaceBetweenRectangles" presStyleCnt="0"/>
      <dgm:spPr/>
    </dgm:pt>
    <dgm:pt modelId="{7EDE7283-027C-4A7B-B5CD-2E64AD458846}" type="pres">
      <dgm:prSet presAssocID="{A6069D68-942A-4DEE-B97E-A0F3DFE7CCA4}" presName="parentLin" presStyleCnt="0"/>
      <dgm:spPr/>
    </dgm:pt>
    <dgm:pt modelId="{2B52B7E1-6DD3-46EC-A215-28E5A4C3454D}" type="pres">
      <dgm:prSet presAssocID="{A6069D68-942A-4DEE-B97E-A0F3DFE7CCA4}" presName="parentLeftMargin" presStyleLbl="node1" presStyleIdx="1" presStyleCnt="3"/>
      <dgm:spPr/>
    </dgm:pt>
    <dgm:pt modelId="{30B3E93C-97D4-44A9-88CA-6CEF859BD8B5}" type="pres">
      <dgm:prSet presAssocID="{A6069D68-942A-4DEE-B97E-A0F3DFE7CCA4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021E6A60-0F1A-4FC3-91FF-22B2395BE84C}" type="pres">
      <dgm:prSet presAssocID="{A6069D68-942A-4DEE-B97E-A0F3DFE7CCA4}" presName="negativeSpace" presStyleCnt="0"/>
      <dgm:spPr/>
    </dgm:pt>
    <dgm:pt modelId="{1D4A6A7B-BE66-4E7E-8686-B0D03D1B99F9}" type="pres">
      <dgm:prSet presAssocID="{A6069D68-942A-4DEE-B97E-A0F3DFE7CCA4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332FA14-2F1D-4EBF-93B2-1834CA45A2E2}" srcId="{5CD26590-F56A-4D9D-9F9C-2B0189AA55B6}" destId="{E85BE00D-1C3B-4A6E-956C-F840470B96A6}" srcOrd="0" destOrd="0" parTransId="{882EA134-F118-4BD2-9905-336AD6401B02}" sibTransId="{FCA15256-522E-4661-B312-EF3946343FC6}"/>
    <dgm:cxn modelId="{5AB06B3D-DD22-455D-9ABB-CDBF41E08395}" srcId="{5CD26590-F56A-4D9D-9F9C-2B0189AA55B6}" destId="{56AED0E9-C6CF-4368-948B-927B90CE63C7}" srcOrd="1" destOrd="0" parTransId="{500A4BCB-9617-495B-83C5-6C727370B075}" sibTransId="{590E20D2-9ADD-4B24-960C-DD8014C87F9D}"/>
    <dgm:cxn modelId="{8F731564-0824-4A63-AEEF-524C3D39587D}" type="presOf" srcId="{5CD26590-F56A-4D9D-9F9C-2B0189AA55B6}" destId="{47E8798C-1B9A-4F09-9A01-DE6EC01FDD97}" srcOrd="0" destOrd="0" presId="urn:microsoft.com/office/officeart/2005/8/layout/list1"/>
    <dgm:cxn modelId="{B0F14B44-4DE4-4F1A-802F-B641C2C91FEE}" type="presOf" srcId="{56AED0E9-C6CF-4368-948B-927B90CE63C7}" destId="{4641C4A1-C388-4E7B-874E-FEE98592E535}" srcOrd="1" destOrd="0" presId="urn:microsoft.com/office/officeart/2005/8/layout/list1"/>
    <dgm:cxn modelId="{75C1096E-5540-4E85-BB31-08DE0CE1327B}" type="presOf" srcId="{A6069D68-942A-4DEE-B97E-A0F3DFE7CCA4}" destId="{2B52B7E1-6DD3-46EC-A215-28E5A4C3454D}" srcOrd="0" destOrd="0" presId="urn:microsoft.com/office/officeart/2005/8/layout/list1"/>
    <dgm:cxn modelId="{6792B44E-BDF1-453C-9240-79D72E792ABA}" type="presOf" srcId="{56AED0E9-C6CF-4368-948B-927B90CE63C7}" destId="{43D89828-608E-4514-B629-6FBD246B3D7D}" srcOrd="0" destOrd="0" presId="urn:microsoft.com/office/officeart/2005/8/layout/list1"/>
    <dgm:cxn modelId="{B044C970-442E-47C4-94CD-877EBC7C1D3C}" type="presOf" srcId="{A6069D68-942A-4DEE-B97E-A0F3DFE7CCA4}" destId="{30B3E93C-97D4-44A9-88CA-6CEF859BD8B5}" srcOrd="1" destOrd="0" presId="urn:microsoft.com/office/officeart/2005/8/layout/list1"/>
    <dgm:cxn modelId="{B7D27D77-A4AC-4B1E-BC8A-5BD121DB9F15}" srcId="{5CD26590-F56A-4D9D-9F9C-2B0189AA55B6}" destId="{A6069D68-942A-4DEE-B97E-A0F3DFE7CCA4}" srcOrd="2" destOrd="0" parTransId="{50620800-28AF-4C18-9B2A-9963A4C45ECF}" sibTransId="{673BBFE2-5D73-46DD-AE33-ED6B6DB1296D}"/>
    <dgm:cxn modelId="{3C56E4A6-C1E6-4FBF-B54B-F206DA680D88}" type="presOf" srcId="{E85BE00D-1C3B-4A6E-956C-F840470B96A6}" destId="{E5085455-9798-404E-A621-6A7294AB19C1}" srcOrd="0" destOrd="0" presId="urn:microsoft.com/office/officeart/2005/8/layout/list1"/>
    <dgm:cxn modelId="{39A3C2DE-FE84-4D36-8F47-4B8B7FB79BBD}" type="presOf" srcId="{E85BE00D-1C3B-4A6E-956C-F840470B96A6}" destId="{DC39CB5E-D816-47DF-AE88-B85E35192A32}" srcOrd="1" destOrd="0" presId="urn:microsoft.com/office/officeart/2005/8/layout/list1"/>
    <dgm:cxn modelId="{1DADC750-AB15-457E-BE3A-6BE861E68885}" type="presParOf" srcId="{47E8798C-1B9A-4F09-9A01-DE6EC01FDD97}" destId="{4BA5E217-AF01-416D-9D96-5E90DFC417BD}" srcOrd="0" destOrd="0" presId="urn:microsoft.com/office/officeart/2005/8/layout/list1"/>
    <dgm:cxn modelId="{A3C25E9C-DCD7-4351-9E44-DE3A58B0C094}" type="presParOf" srcId="{4BA5E217-AF01-416D-9D96-5E90DFC417BD}" destId="{E5085455-9798-404E-A621-6A7294AB19C1}" srcOrd="0" destOrd="0" presId="urn:microsoft.com/office/officeart/2005/8/layout/list1"/>
    <dgm:cxn modelId="{8A4E018E-1CB0-4FD1-A4E0-B68D444B8F31}" type="presParOf" srcId="{4BA5E217-AF01-416D-9D96-5E90DFC417BD}" destId="{DC39CB5E-D816-47DF-AE88-B85E35192A32}" srcOrd="1" destOrd="0" presId="urn:microsoft.com/office/officeart/2005/8/layout/list1"/>
    <dgm:cxn modelId="{7502537F-1F42-41BF-AA0F-14BDC4E1C2B0}" type="presParOf" srcId="{47E8798C-1B9A-4F09-9A01-DE6EC01FDD97}" destId="{3E9003D9-67A7-4C92-B01A-9731889A997C}" srcOrd="1" destOrd="0" presId="urn:microsoft.com/office/officeart/2005/8/layout/list1"/>
    <dgm:cxn modelId="{220958B8-2E95-4DA6-8C9A-1F98BAA99EFB}" type="presParOf" srcId="{47E8798C-1B9A-4F09-9A01-DE6EC01FDD97}" destId="{C53DF342-ABC0-4022-8CA9-3C28A94DA326}" srcOrd="2" destOrd="0" presId="urn:microsoft.com/office/officeart/2005/8/layout/list1"/>
    <dgm:cxn modelId="{FF77601B-F70E-4C97-A95E-B840F0B9DACD}" type="presParOf" srcId="{47E8798C-1B9A-4F09-9A01-DE6EC01FDD97}" destId="{8F0DAB7D-74EE-4144-970D-C8364A58F69E}" srcOrd="3" destOrd="0" presId="urn:microsoft.com/office/officeart/2005/8/layout/list1"/>
    <dgm:cxn modelId="{4D434C3A-DC67-4372-9ED2-B30C63185779}" type="presParOf" srcId="{47E8798C-1B9A-4F09-9A01-DE6EC01FDD97}" destId="{B9B21086-B81D-471A-A48E-9035DE92B4E5}" srcOrd="4" destOrd="0" presId="urn:microsoft.com/office/officeart/2005/8/layout/list1"/>
    <dgm:cxn modelId="{E168D3E3-80CD-4E76-AA15-DC7F43189D84}" type="presParOf" srcId="{B9B21086-B81D-471A-A48E-9035DE92B4E5}" destId="{43D89828-608E-4514-B629-6FBD246B3D7D}" srcOrd="0" destOrd="0" presId="urn:microsoft.com/office/officeart/2005/8/layout/list1"/>
    <dgm:cxn modelId="{A826B3A0-111A-42F6-BC54-DC7FDC84792E}" type="presParOf" srcId="{B9B21086-B81D-471A-A48E-9035DE92B4E5}" destId="{4641C4A1-C388-4E7B-874E-FEE98592E535}" srcOrd="1" destOrd="0" presId="urn:microsoft.com/office/officeart/2005/8/layout/list1"/>
    <dgm:cxn modelId="{8B2BD550-D5E6-4606-8213-0D20077E3F48}" type="presParOf" srcId="{47E8798C-1B9A-4F09-9A01-DE6EC01FDD97}" destId="{587966A8-F30A-40B4-B4AA-698C9EF7A4B6}" srcOrd="5" destOrd="0" presId="urn:microsoft.com/office/officeart/2005/8/layout/list1"/>
    <dgm:cxn modelId="{41DF5679-9BBE-426E-BD80-B67480D5E379}" type="presParOf" srcId="{47E8798C-1B9A-4F09-9A01-DE6EC01FDD97}" destId="{8636FC07-3D74-487B-B606-F3E1EC305E44}" srcOrd="6" destOrd="0" presId="urn:microsoft.com/office/officeart/2005/8/layout/list1"/>
    <dgm:cxn modelId="{1458F260-F0A5-4409-B677-BBF7DF624B42}" type="presParOf" srcId="{47E8798C-1B9A-4F09-9A01-DE6EC01FDD97}" destId="{F19F4B06-395B-4271-9F99-A1B28F7D74E2}" srcOrd="7" destOrd="0" presId="urn:microsoft.com/office/officeart/2005/8/layout/list1"/>
    <dgm:cxn modelId="{9773AA70-5B49-4F00-92BA-5B20C128D780}" type="presParOf" srcId="{47E8798C-1B9A-4F09-9A01-DE6EC01FDD97}" destId="{7EDE7283-027C-4A7B-B5CD-2E64AD458846}" srcOrd="8" destOrd="0" presId="urn:microsoft.com/office/officeart/2005/8/layout/list1"/>
    <dgm:cxn modelId="{1E675788-6F62-40F4-B4A6-BDFDEEB4942A}" type="presParOf" srcId="{7EDE7283-027C-4A7B-B5CD-2E64AD458846}" destId="{2B52B7E1-6DD3-46EC-A215-28E5A4C3454D}" srcOrd="0" destOrd="0" presId="urn:microsoft.com/office/officeart/2005/8/layout/list1"/>
    <dgm:cxn modelId="{CE3B2FA7-6A1E-4836-8158-9C3BF566D26C}" type="presParOf" srcId="{7EDE7283-027C-4A7B-B5CD-2E64AD458846}" destId="{30B3E93C-97D4-44A9-88CA-6CEF859BD8B5}" srcOrd="1" destOrd="0" presId="urn:microsoft.com/office/officeart/2005/8/layout/list1"/>
    <dgm:cxn modelId="{BCAABE12-118F-4A2C-8652-4C86A3CCB2F8}" type="presParOf" srcId="{47E8798C-1B9A-4F09-9A01-DE6EC01FDD97}" destId="{021E6A60-0F1A-4FC3-91FF-22B2395BE84C}" srcOrd="9" destOrd="0" presId="urn:microsoft.com/office/officeart/2005/8/layout/list1"/>
    <dgm:cxn modelId="{63C59B6A-D0EE-448B-B0C2-6AA3681DE410}" type="presParOf" srcId="{47E8798C-1B9A-4F09-9A01-DE6EC01FDD97}" destId="{1D4A6A7B-BE66-4E7E-8686-B0D03D1B99F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6D46B3-E273-4CAA-9367-EB4C8322157F}" type="doc">
      <dgm:prSet loTypeId="urn:microsoft.com/office/officeart/2008/layout/VerticalCurvedList" loCatId="list" qsTypeId="urn:microsoft.com/office/officeart/2005/8/quickstyle/3d2" qsCatId="3D" csTypeId="urn:microsoft.com/office/officeart/2005/8/colors/accent0_3" csCatId="mainScheme" phldr="1"/>
      <dgm:spPr/>
    </dgm:pt>
    <dgm:pt modelId="{8D8C6571-29D3-4923-BBBE-011BCB43E614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공기 정화</a:t>
          </a:r>
        </a:p>
      </dgm:t>
    </dgm:pt>
    <dgm:pt modelId="{A8A233A4-519D-4ACC-8C22-9177EC31C650}" type="parTrans" cxnId="{1AA395BE-543A-449C-AD68-ACAE99197D23}">
      <dgm:prSet/>
      <dgm:spPr/>
      <dgm:t>
        <a:bodyPr/>
        <a:lstStyle/>
        <a:p>
          <a:pPr latinLnBrk="1"/>
          <a:endParaRPr lang="ko-KR" altLang="en-US"/>
        </a:p>
      </dgm:t>
    </dgm:pt>
    <dgm:pt modelId="{D092CC92-EE1F-43B3-98F1-1A740EF47F17}" type="sibTrans" cxnId="{1AA395BE-543A-449C-AD68-ACAE99197D23}">
      <dgm:prSet/>
      <dgm:spPr/>
      <dgm:t>
        <a:bodyPr/>
        <a:lstStyle/>
        <a:p>
          <a:pPr latinLnBrk="1"/>
          <a:endParaRPr lang="ko-KR" altLang="en-US"/>
        </a:p>
      </dgm:t>
    </dgm:pt>
    <dgm:pt modelId="{6FA3D69B-D068-4FB8-94DD-D876AB582BFB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습도 조절</a:t>
          </a:r>
        </a:p>
      </dgm:t>
    </dgm:pt>
    <dgm:pt modelId="{86E86667-C981-4C2B-9688-5F77CBC12C5B}" type="parTrans" cxnId="{3AAF3473-7F2E-4099-88C3-16361BD7E09E}">
      <dgm:prSet/>
      <dgm:spPr/>
      <dgm:t>
        <a:bodyPr/>
        <a:lstStyle/>
        <a:p>
          <a:pPr latinLnBrk="1"/>
          <a:endParaRPr lang="ko-KR" altLang="en-US"/>
        </a:p>
      </dgm:t>
    </dgm:pt>
    <dgm:pt modelId="{4B1BE7A7-3855-4E6B-BC22-3819A79BE507}" type="sibTrans" cxnId="{3AAF3473-7F2E-4099-88C3-16361BD7E09E}">
      <dgm:prSet/>
      <dgm:spPr/>
      <dgm:t>
        <a:bodyPr/>
        <a:lstStyle/>
        <a:p>
          <a:pPr latinLnBrk="1"/>
          <a:endParaRPr lang="ko-KR" altLang="en-US"/>
        </a:p>
      </dgm:t>
    </dgm:pt>
    <dgm:pt modelId="{A43AE1FB-6427-4822-BD6C-13088EBAF4A7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스트레스 완화</a:t>
          </a:r>
        </a:p>
      </dgm:t>
    </dgm:pt>
    <dgm:pt modelId="{68E638F6-D304-4352-8E69-B5E5453F03C7}" type="parTrans" cxnId="{A81B4394-12F3-498C-8D5F-6C4DD02D2E42}">
      <dgm:prSet/>
      <dgm:spPr/>
      <dgm:t>
        <a:bodyPr/>
        <a:lstStyle/>
        <a:p>
          <a:pPr latinLnBrk="1"/>
          <a:endParaRPr lang="ko-KR" altLang="en-US"/>
        </a:p>
      </dgm:t>
    </dgm:pt>
    <dgm:pt modelId="{BE55BD20-C2BF-4E9E-B0FB-A32F814DC461}" type="sibTrans" cxnId="{A81B4394-12F3-498C-8D5F-6C4DD02D2E42}">
      <dgm:prSet/>
      <dgm:spPr/>
      <dgm:t>
        <a:bodyPr/>
        <a:lstStyle/>
        <a:p>
          <a:pPr latinLnBrk="1"/>
          <a:endParaRPr lang="ko-KR" altLang="en-US"/>
        </a:p>
      </dgm:t>
    </dgm:pt>
    <dgm:pt modelId="{A3A736B8-A9BA-4B81-9D4D-204CBDD20C1C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인테리어 효과</a:t>
          </a:r>
        </a:p>
      </dgm:t>
    </dgm:pt>
    <dgm:pt modelId="{1716C23F-D3CF-4EFD-A835-E21B07CD42E8}" type="parTrans" cxnId="{25E673D1-4CE8-482D-B621-66AF4FA1D91B}">
      <dgm:prSet/>
      <dgm:spPr/>
      <dgm:t>
        <a:bodyPr/>
        <a:lstStyle/>
        <a:p>
          <a:pPr latinLnBrk="1"/>
          <a:endParaRPr lang="ko-KR" altLang="en-US"/>
        </a:p>
      </dgm:t>
    </dgm:pt>
    <dgm:pt modelId="{A0331103-DC25-4527-A522-AECBB040ED1E}" type="sibTrans" cxnId="{25E673D1-4CE8-482D-B621-66AF4FA1D91B}">
      <dgm:prSet/>
      <dgm:spPr/>
      <dgm:t>
        <a:bodyPr/>
        <a:lstStyle/>
        <a:p>
          <a:pPr latinLnBrk="1"/>
          <a:endParaRPr lang="ko-KR" altLang="en-US"/>
        </a:p>
      </dgm:t>
    </dgm:pt>
    <dgm:pt modelId="{AAC5528F-A1D0-474E-A6F6-6D36C1C56515}" type="pres">
      <dgm:prSet presAssocID="{296D46B3-E273-4CAA-9367-EB4C8322157F}" presName="Name0" presStyleCnt="0">
        <dgm:presLayoutVars>
          <dgm:chMax val="7"/>
          <dgm:chPref val="7"/>
          <dgm:dir/>
        </dgm:presLayoutVars>
      </dgm:prSet>
      <dgm:spPr/>
    </dgm:pt>
    <dgm:pt modelId="{8C1EB293-3F27-44ED-A70D-27D44790D64E}" type="pres">
      <dgm:prSet presAssocID="{296D46B3-E273-4CAA-9367-EB4C8322157F}" presName="Name1" presStyleCnt="0"/>
      <dgm:spPr/>
    </dgm:pt>
    <dgm:pt modelId="{7D20EF4E-8EBD-4084-8C25-272873FE52EB}" type="pres">
      <dgm:prSet presAssocID="{296D46B3-E273-4CAA-9367-EB4C8322157F}" presName="cycle" presStyleCnt="0"/>
      <dgm:spPr/>
    </dgm:pt>
    <dgm:pt modelId="{8DF8688A-A48C-4F21-BC00-BC7F7EE5312D}" type="pres">
      <dgm:prSet presAssocID="{296D46B3-E273-4CAA-9367-EB4C8322157F}" presName="srcNode" presStyleLbl="node1" presStyleIdx="0" presStyleCnt="4"/>
      <dgm:spPr/>
    </dgm:pt>
    <dgm:pt modelId="{DD3C2BAD-B023-4DBC-BEFB-2EAF500D969B}" type="pres">
      <dgm:prSet presAssocID="{296D46B3-E273-4CAA-9367-EB4C8322157F}" presName="conn" presStyleLbl="parChTrans1D2" presStyleIdx="0" presStyleCnt="1"/>
      <dgm:spPr/>
    </dgm:pt>
    <dgm:pt modelId="{CFE5C58E-4ECE-4FFE-9190-54F5C0B52E29}" type="pres">
      <dgm:prSet presAssocID="{296D46B3-E273-4CAA-9367-EB4C8322157F}" presName="extraNode" presStyleLbl="node1" presStyleIdx="0" presStyleCnt="4"/>
      <dgm:spPr/>
    </dgm:pt>
    <dgm:pt modelId="{80B32D53-6968-4ABB-A6C6-6472904A5DAD}" type="pres">
      <dgm:prSet presAssocID="{296D46B3-E273-4CAA-9367-EB4C8322157F}" presName="dstNode" presStyleLbl="node1" presStyleIdx="0" presStyleCnt="4"/>
      <dgm:spPr/>
    </dgm:pt>
    <dgm:pt modelId="{429E51C0-309D-4C90-8FC4-00E403FFB1C2}" type="pres">
      <dgm:prSet presAssocID="{8D8C6571-29D3-4923-BBBE-011BCB43E614}" presName="text_1" presStyleLbl="node1" presStyleIdx="0" presStyleCnt="4">
        <dgm:presLayoutVars>
          <dgm:bulletEnabled val="1"/>
        </dgm:presLayoutVars>
      </dgm:prSet>
      <dgm:spPr/>
    </dgm:pt>
    <dgm:pt modelId="{99EBB3B1-8935-48F4-94E3-47E1492D015A}" type="pres">
      <dgm:prSet presAssocID="{8D8C6571-29D3-4923-BBBE-011BCB43E614}" presName="accent_1" presStyleCnt="0"/>
      <dgm:spPr/>
    </dgm:pt>
    <dgm:pt modelId="{1569E02B-9074-44DF-A2E6-BC9A082EB62D}" type="pres">
      <dgm:prSet presAssocID="{8D8C6571-29D3-4923-BBBE-011BCB43E614}" presName="accentRepeatNode" presStyleLbl="solidFgAcc1" presStyleIdx="0" presStyleCnt="4"/>
      <dgm:spPr/>
    </dgm:pt>
    <dgm:pt modelId="{2A7BA4BB-3564-43F1-B7A2-80917C0687FC}" type="pres">
      <dgm:prSet presAssocID="{6FA3D69B-D068-4FB8-94DD-D876AB582BFB}" presName="text_2" presStyleLbl="node1" presStyleIdx="1" presStyleCnt="4">
        <dgm:presLayoutVars>
          <dgm:bulletEnabled val="1"/>
        </dgm:presLayoutVars>
      </dgm:prSet>
      <dgm:spPr/>
    </dgm:pt>
    <dgm:pt modelId="{0617275A-39A3-4063-89C7-B3792DDFF0BF}" type="pres">
      <dgm:prSet presAssocID="{6FA3D69B-D068-4FB8-94DD-D876AB582BFB}" presName="accent_2" presStyleCnt="0"/>
      <dgm:spPr/>
    </dgm:pt>
    <dgm:pt modelId="{53A80BAF-7E6E-400E-8F25-3CC7B1C8860C}" type="pres">
      <dgm:prSet presAssocID="{6FA3D69B-D068-4FB8-94DD-D876AB582BFB}" presName="accentRepeatNode" presStyleLbl="solidFgAcc1" presStyleIdx="1" presStyleCnt="4"/>
      <dgm:spPr/>
    </dgm:pt>
    <dgm:pt modelId="{2AACA945-28D3-42CE-8BA4-6DC432379FC5}" type="pres">
      <dgm:prSet presAssocID="{A43AE1FB-6427-4822-BD6C-13088EBAF4A7}" presName="text_3" presStyleLbl="node1" presStyleIdx="2" presStyleCnt="4">
        <dgm:presLayoutVars>
          <dgm:bulletEnabled val="1"/>
        </dgm:presLayoutVars>
      </dgm:prSet>
      <dgm:spPr/>
    </dgm:pt>
    <dgm:pt modelId="{4364FAA9-5EFD-4FF4-A2CF-8F5B74C88EB5}" type="pres">
      <dgm:prSet presAssocID="{A43AE1FB-6427-4822-BD6C-13088EBAF4A7}" presName="accent_3" presStyleCnt="0"/>
      <dgm:spPr/>
    </dgm:pt>
    <dgm:pt modelId="{2BEE76D3-DFA5-4635-A0D1-9880D3D25C44}" type="pres">
      <dgm:prSet presAssocID="{A43AE1FB-6427-4822-BD6C-13088EBAF4A7}" presName="accentRepeatNode" presStyleLbl="solidFgAcc1" presStyleIdx="2" presStyleCnt="4"/>
      <dgm:spPr/>
    </dgm:pt>
    <dgm:pt modelId="{1FBE3267-A59C-47B1-BFD0-0C04C32932CC}" type="pres">
      <dgm:prSet presAssocID="{A3A736B8-A9BA-4B81-9D4D-204CBDD20C1C}" presName="text_4" presStyleLbl="node1" presStyleIdx="3" presStyleCnt="4">
        <dgm:presLayoutVars>
          <dgm:bulletEnabled val="1"/>
        </dgm:presLayoutVars>
      </dgm:prSet>
      <dgm:spPr/>
    </dgm:pt>
    <dgm:pt modelId="{298176CC-6215-44D9-85C6-944800BA97CE}" type="pres">
      <dgm:prSet presAssocID="{A3A736B8-A9BA-4B81-9D4D-204CBDD20C1C}" presName="accent_4" presStyleCnt="0"/>
      <dgm:spPr/>
    </dgm:pt>
    <dgm:pt modelId="{6339A836-2A50-4209-9AA8-818B52E21183}" type="pres">
      <dgm:prSet presAssocID="{A3A736B8-A9BA-4B81-9D4D-204CBDD20C1C}" presName="accentRepeatNode" presStyleLbl="solidFgAcc1" presStyleIdx="3" presStyleCnt="4"/>
      <dgm:spPr/>
    </dgm:pt>
  </dgm:ptLst>
  <dgm:cxnLst>
    <dgm:cxn modelId="{7E205E13-66D8-4C9F-9E1A-17DEE785E3D4}" type="presOf" srcId="{A3A736B8-A9BA-4B81-9D4D-204CBDD20C1C}" destId="{1FBE3267-A59C-47B1-BFD0-0C04C32932CC}" srcOrd="0" destOrd="0" presId="urn:microsoft.com/office/officeart/2008/layout/VerticalCurvedList"/>
    <dgm:cxn modelId="{8B38231E-F98D-4410-8611-491D63373951}" type="presOf" srcId="{296D46B3-E273-4CAA-9367-EB4C8322157F}" destId="{AAC5528F-A1D0-474E-A6F6-6D36C1C56515}" srcOrd="0" destOrd="0" presId="urn:microsoft.com/office/officeart/2008/layout/VerticalCurvedList"/>
    <dgm:cxn modelId="{0099306A-1A97-46A0-A531-4294D7B1E124}" type="presOf" srcId="{6FA3D69B-D068-4FB8-94DD-D876AB582BFB}" destId="{2A7BA4BB-3564-43F1-B7A2-80917C0687FC}" srcOrd="0" destOrd="0" presId="urn:microsoft.com/office/officeart/2008/layout/VerticalCurvedList"/>
    <dgm:cxn modelId="{3AAF3473-7F2E-4099-88C3-16361BD7E09E}" srcId="{296D46B3-E273-4CAA-9367-EB4C8322157F}" destId="{6FA3D69B-D068-4FB8-94DD-D876AB582BFB}" srcOrd="1" destOrd="0" parTransId="{86E86667-C981-4C2B-9688-5F77CBC12C5B}" sibTransId="{4B1BE7A7-3855-4E6B-BC22-3819A79BE507}"/>
    <dgm:cxn modelId="{A81B4394-12F3-498C-8D5F-6C4DD02D2E42}" srcId="{296D46B3-E273-4CAA-9367-EB4C8322157F}" destId="{A43AE1FB-6427-4822-BD6C-13088EBAF4A7}" srcOrd="2" destOrd="0" parTransId="{68E638F6-D304-4352-8E69-B5E5453F03C7}" sibTransId="{BE55BD20-C2BF-4E9E-B0FB-A32F814DC461}"/>
    <dgm:cxn modelId="{1AA395BE-543A-449C-AD68-ACAE99197D23}" srcId="{296D46B3-E273-4CAA-9367-EB4C8322157F}" destId="{8D8C6571-29D3-4923-BBBE-011BCB43E614}" srcOrd="0" destOrd="0" parTransId="{A8A233A4-519D-4ACC-8C22-9177EC31C650}" sibTransId="{D092CC92-EE1F-43B3-98F1-1A740EF47F17}"/>
    <dgm:cxn modelId="{8250E1C9-C1D7-45A3-97A2-72074BDEDEFF}" type="presOf" srcId="{8D8C6571-29D3-4923-BBBE-011BCB43E614}" destId="{429E51C0-309D-4C90-8FC4-00E403FFB1C2}" srcOrd="0" destOrd="0" presId="urn:microsoft.com/office/officeart/2008/layout/VerticalCurvedList"/>
    <dgm:cxn modelId="{25E673D1-4CE8-482D-B621-66AF4FA1D91B}" srcId="{296D46B3-E273-4CAA-9367-EB4C8322157F}" destId="{A3A736B8-A9BA-4B81-9D4D-204CBDD20C1C}" srcOrd="3" destOrd="0" parTransId="{1716C23F-D3CF-4EFD-A835-E21B07CD42E8}" sibTransId="{A0331103-DC25-4527-A522-AECBB040ED1E}"/>
    <dgm:cxn modelId="{3590D4E5-E937-4A92-BC30-71378468F3CA}" type="presOf" srcId="{D092CC92-EE1F-43B3-98F1-1A740EF47F17}" destId="{DD3C2BAD-B023-4DBC-BEFB-2EAF500D969B}" srcOrd="0" destOrd="0" presId="urn:microsoft.com/office/officeart/2008/layout/VerticalCurvedList"/>
    <dgm:cxn modelId="{C4647BF0-8C48-4C7C-B56F-9F56BA88880B}" type="presOf" srcId="{A43AE1FB-6427-4822-BD6C-13088EBAF4A7}" destId="{2AACA945-28D3-42CE-8BA4-6DC432379FC5}" srcOrd="0" destOrd="0" presId="urn:microsoft.com/office/officeart/2008/layout/VerticalCurvedList"/>
    <dgm:cxn modelId="{7D6BE0CD-598F-4E23-8619-23A6A4A7D7E4}" type="presParOf" srcId="{AAC5528F-A1D0-474E-A6F6-6D36C1C56515}" destId="{8C1EB293-3F27-44ED-A70D-27D44790D64E}" srcOrd="0" destOrd="0" presId="urn:microsoft.com/office/officeart/2008/layout/VerticalCurvedList"/>
    <dgm:cxn modelId="{540FE2EC-B7D3-4FA7-A274-30D0C497A3FF}" type="presParOf" srcId="{8C1EB293-3F27-44ED-A70D-27D44790D64E}" destId="{7D20EF4E-8EBD-4084-8C25-272873FE52EB}" srcOrd="0" destOrd="0" presId="urn:microsoft.com/office/officeart/2008/layout/VerticalCurvedList"/>
    <dgm:cxn modelId="{64C4EF68-73B1-4DEE-B6F0-487407404944}" type="presParOf" srcId="{7D20EF4E-8EBD-4084-8C25-272873FE52EB}" destId="{8DF8688A-A48C-4F21-BC00-BC7F7EE5312D}" srcOrd="0" destOrd="0" presId="urn:microsoft.com/office/officeart/2008/layout/VerticalCurvedList"/>
    <dgm:cxn modelId="{1D5CA26D-4958-4EE9-8C29-44F3E2D5A1F1}" type="presParOf" srcId="{7D20EF4E-8EBD-4084-8C25-272873FE52EB}" destId="{DD3C2BAD-B023-4DBC-BEFB-2EAF500D969B}" srcOrd="1" destOrd="0" presId="urn:microsoft.com/office/officeart/2008/layout/VerticalCurvedList"/>
    <dgm:cxn modelId="{A8A92B63-A8F1-48B8-BC2F-E98A69AFF08B}" type="presParOf" srcId="{7D20EF4E-8EBD-4084-8C25-272873FE52EB}" destId="{CFE5C58E-4ECE-4FFE-9190-54F5C0B52E29}" srcOrd="2" destOrd="0" presId="urn:microsoft.com/office/officeart/2008/layout/VerticalCurvedList"/>
    <dgm:cxn modelId="{C18FA9FA-17EF-47E8-9553-6AB38C0EE513}" type="presParOf" srcId="{7D20EF4E-8EBD-4084-8C25-272873FE52EB}" destId="{80B32D53-6968-4ABB-A6C6-6472904A5DAD}" srcOrd="3" destOrd="0" presId="urn:microsoft.com/office/officeart/2008/layout/VerticalCurvedList"/>
    <dgm:cxn modelId="{9260E794-80A6-4E8E-856F-94E621BECA91}" type="presParOf" srcId="{8C1EB293-3F27-44ED-A70D-27D44790D64E}" destId="{429E51C0-309D-4C90-8FC4-00E403FFB1C2}" srcOrd="1" destOrd="0" presId="urn:microsoft.com/office/officeart/2008/layout/VerticalCurvedList"/>
    <dgm:cxn modelId="{8D0DB739-8E45-4CA5-89E2-A0CCEE5D0115}" type="presParOf" srcId="{8C1EB293-3F27-44ED-A70D-27D44790D64E}" destId="{99EBB3B1-8935-48F4-94E3-47E1492D015A}" srcOrd="2" destOrd="0" presId="urn:microsoft.com/office/officeart/2008/layout/VerticalCurvedList"/>
    <dgm:cxn modelId="{186C2056-F2CA-49C2-952E-0F4D56745D02}" type="presParOf" srcId="{99EBB3B1-8935-48F4-94E3-47E1492D015A}" destId="{1569E02B-9074-44DF-A2E6-BC9A082EB62D}" srcOrd="0" destOrd="0" presId="urn:microsoft.com/office/officeart/2008/layout/VerticalCurvedList"/>
    <dgm:cxn modelId="{4084FF56-4FFD-492F-BDF6-E22E41994675}" type="presParOf" srcId="{8C1EB293-3F27-44ED-A70D-27D44790D64E}" destId="{2A7BA4BB-3564-43F1-B7A2-80917C0687FC}" srcOrd="3" destOrd="0" presId="urn:microsoft.com/office/officeart/2008/layout/VerticalCurvedList"/>
    <dgm:cxn modelId="{74D19283-93B7-4BBB-8AC0-8B377768E13C}" type="presParOf" srcId="{8C1EB293-3F27-44ED-A70D-27D44790D64E}" destId="{0617275A-39A3-4063-89C7-B3792DDFF0BF}" srcOrd="4" destOrd="0" presId="urn:microsoft.com/office/officeart/2008/layout/VerticalCurvedList"/>
    <dgm:cxn modelId="{F42296A5-01D1-426D-8C75-5A4A710744CE}" type="presParOf" srcId="{0617275A-39A3-4063-89C7-B3792DDFF0BF}" destId="{53A80BAF-7E6E-400E-8F25-3CC7B1C8860C}" srcOrd="0" destOrd="0" presId="urn:microsoft.com/office/officeart/2008/layout/VerticalCurvedList"/>
    <dgm:cxn modelId="{ECD4924C-CE2E-409A-9C90-EB67DDE65180}" type="presParOf" srcId="{8C1EB293-3F27-44ED-A70D-27D44790D64E}" destId="{2AACA945-28D3-42CE-8BA4-6DC432379FC5}" srcOrd="5" destOrd="0" presId="urn:microsoft.com/office/officeart/2008/layout/VerticalCurvedList"/>
    <dgm:cxn modelId="{3F67DA98-0D23-4B3A-A471-D889B46E2B59}" type="presParOf" srcId="{8C1EB293-3F27-44ED-A70D-27D44790D64E}" destId="{4364FAA9-5EFD-4FF4-A2CF-8F5B74C88EB5}" srcOrd="6" destOrd="0" presId="urn:microsoft.com/office/officeart/2008/layout/VerticalCurvedList"/>
    <dgm:cxn modelId="{DBA4CA34-2997-4371-8831-D8B6418B84A6}" type="presParOf" srcId="{4364FAA9-5EFD-4FF4-A2CF-8F5B74C88EB5}" destId="{2BEE76D3-DFA5-4635-A0D1-9880D3D25C44}" srcOrd="0" destOrd="0" presId="urn:microsoft.com/office/officeart/2008/layout/VerticalCurvedList"/>
    <dgm:cxn modelId="{2931AF9A-BDCF-4E53-A1B1-B07634275B82}" type="presParOf" srcId="{8C1EB293-3F27-44ED-A70D-27D44790D64E}" destId="{1FBE3267-A59C-47B1-BFD0-0C04C32932CC}" srcOrd="7" destOrd="0" presId="urn:microsoft.com/office/officeart/2008/layout/VerticalCurvedList"/>
    <dgm:cxn modelId="{74F29047-BB3D-489F-AF3C-B6865E01A5BE}" type="presParOf" srcId="{8C1EB293-3F27-44ED-A70D-27D44790D64E}" destId="{298176CC-6215-44D9-85C6-944800BA97CE}" srcOrd="8" destOrd="0" presId="urn:microsoft.com/office/officeart/2008/layout/VerticalCurvedList"/>
    <dgm:cxn modelId="{F1376AF1-3E9E-4632-9225-B07328F9B91D}" type="presParOf" srcId="{298176CC-6215-44D9-85C6-944800BA97CE}" destId="{6339A836-2A50-4209-9AA8-818B52E2118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3DF342-ABC0-4022-8CA9-3C28A94DA326}">
      <dsp:nvSpPr>
        <dsp:cNvPr id="0" name=""/>
        <dsp:cNvSpPr/>
      </dsp:nvSpPr>
      <dsp:spPr>
        <a:xfrm>
          <a:off x="0" y="185826"/>
          <a:ext cx="2769093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39CB5E-D816-47DF-AE88-B85E35192A32}">
      <dsp:nvSpPr>
        <dsp:cNvPr id="0" name=""/>
        <dsp:cNvSpPr/>
      </dsp:nvSpPr>
      <dsp:spPr>
        <a:xfrm>
          <a:off x="138454" y="23466"/>
          <a:ext cx="1938365" cy="3247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266" tIns="0" rIns="73266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칩</a:t>
          </a:r>
        </a:p>
      </dsp:txBody>
      <dsp:txXfrm>
        <a:off x="154306" y="39318"/>
        <a:ext cx="1906661" cy="293016"/>
      </dsp:txXfrm>
    </dsp:sp>
    <dsp:sp modelId="{8636FC07-3D74-487B-B606-F3E1EC305E44}">
      <dsp:nvSpPr>
        <dsp:cNvPr id="0" name=""/>
        <dsp:cNvSpPr/>
      </dsp:nvSpPr>
      <dsp:spPr>
        <a:xfrm>
          <a:off x="0" y="684786"/>
          <a:ext cx="2769093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41C4A1-C388-4E7B-874E-FEE98592E535}">
      <dsp:nvSpPr>
        <dsp:cNvPr id="0" name=""/>
        <dsp:cNvSpPr/>
      </dsp:nvSpPr>
      <dsp:spPr>
        <a:xfrm>
          <a:off x="138454" y="522426"/>
          <a:ext cx="1938365" cy="3247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266" tIns="0" rIns="73266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오일</a:t>
          </a:r>
        </a:p>
      </dsp:txBody>
      <dsp:txXfrm>
        <a:off x="154306" y="538278"/>
        <a:ext cx="1906661" cy="293016"/>
      </dsp:txXfrm>
    </dsp:sp>
    <dsp:sp modelId="{1D4A6A7B-BE66-4E7E-8686-B0D03D1B99F9}">
      <dsp:nvSpPr>
        <dsp:cNvPr id="0" name=""/>
        <dsp:cNvSpPr/>
      </dsp:nvSpPr>
      <dsp:spPr>
        <a:xfrm>
          <a:off x="0" y="1183746"/>
          <a:ext cx="2769093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B3E93C-97D4-44A9-88CA-6CEF859BD8B5}">
      <dsp:nvSpPr>
        <dsp:cNvPr id="0" name=""/>
        <dsp:cNvSpPr/>
      </dsp:nvSpPr>
      <dsp:spPr>
        <a:xfrm>
          <a:off x="138454" y="1021386"/>
          <a:ext cx="1938365" cy="3247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266" tIns="0" rIns="73266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 err="1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디퓨저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54306" y="1037238"/>
        <a:ext cx="1906661" cy="2930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3C2BAD-B023-4DBC-BEFB-2EAF500D969B}">
      <dsp:nvSpPr>
        <dsp:cNvPr id="0" name=""/>
        <dsp:cNvSpPr/>
      </dsp:nvSpPr>
      <dsp:spPr>
        <a:xfrm>
          <a:off x="-2056706" y="-318621"/>
          <a:ext cx="2458295" cy="2458295"/>
        </a:xfrm>
        <a:prstGeom prst="blockArc">
          <a:avLst>
            <a:gd name="adj1" fmla="val 18900000"/>
            <a:gd name="adj2" fmla="val 2700000"/>
            <a:gd name="adj3" fmla="val 879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9E51C0-309D-4C90-8FC4-00E403FFB1C2}">
      <dsp:nvSpPr>
        <dsp:cNvPr id="0" name=""/>
        <dsp:cNvSpPr/>
      </dsp:nvSpPr>
      <dsp:spPr>
        <a:xfrm>
          <a:off x="211147" y="140002"/>
          <a:ext cx="1982514" cy="28015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370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공기 정화</a:t>
          </a:r>
        </a:p>
      </dsp:txBody>
      <dsp:txXfrm>
        <a:off x="211147" y="140002"/>
        <a:ext cx="1982514" cy="280150"/>
      </dsp:txXfrm>
    </dsp:sp>
    <dsp:sp modelId="{1569E02B-9074-44DF-A2E6-BC9A082EB62D}">
      <dsp:nvSpPr>
        <dsp:cNvPr id="0" name=""/>
        <dsp:cNvSpPr/>
      </dsp:nvSpPr>
      <dsp:spPr>
        <a:xfrm>
          <a:off x="36053" y="104983"/>
          <a:ext cx="350188" cy="35018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7BA4BB-3564-43F1-B7A2-80917C0687FC}">
      <dsp:nvSpPr>
        <dsp:cNvPr id="0" name=""/>
        <dsp:cNvSpPr/>
      </dsp:nvSpPr>
      <dsp:spPr>
        <a:xfrm>
          <a:off x="371764" y="560301"/>
          <a:ext cx="1821897" cy="28015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370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습도 조절</a:t>
          </a:r>
        </a:p>
      </dsp:txBody>
      <dsp:txXfrm>
        <a:off x="371764" y="560301"/>
        <a:ext cx="1821897" cy="280150"/>
      </dsp:txXfrm>
    </dsp:sp>
    <dsp:sp modelId="{53A80BAF-7E6E-400E-8F25-3CC7B1C8860C}">
      <dsp:nvSpPr>
        <dsp:cNvPr id="0" name=""/>
        <dsp:cNvSpPr/>
      </dsp:nvSpPr>
      <dsp:spPr>
        <a:xfrm>
          <a:off x="196670" y="525282"/>
          <a:ext cx="350188" cy="35018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ACA945-28D3-42CE-8BA4-6DC432379FC5}">
      <dsp:nvSpPr>
        <dsp:cNvPr id="0" name=""/>
        <dsp:cNvSpPr/>
      </dsp:nvSpPr>
      <dsp:spPr>
        <a:xfrm>
          <a:off x="371764" y="980600"/>
          <a:ext cx="1821897" cy="28015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370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스트레스 완화</a:t>
          </a:r>
        </a:p>
      </dsp:txBody>
      <dsp:txXfrm>
        <a:off x="371764" y="980600"/>
        <a:ext cx="1821897" cy="280150"/>
      </dsp:txXfrm>
    </dsp:sp>
    <dsp:sp modelId="{2BEE76D3-DFA5-4635-A0D1-9880D3D25C44}">
      <dsp:nvSpPr>
        <dsp:cNvPr id="0" name=""/>
        <dsp:cNvSpPr/>
      </dsp:nvSpPr>
      <dsp:spPr>
        <a:xfrm>
          <a:off x="196670" y="945581"/>
          <a:ext cx="350188" cy="35018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BE3267-A59C-47B1-BFD0-0C04C32932CC}">
      <dsp:nvSpPr>
        <dsp:cNvPr id="0" name=""/>
        <dsp:cNvSpPr/>
      </dsp:nvSpPr>
      <dsp:spPr>
        <a:xfrm>
          <a:off x="211147" y="1400899"/>
          <a:ext cx="1982514" cy="28015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370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인테리어 효과</a:t>
          </a:r>
        </a:p>
      </dsp:txBody>
      <dsp:txXfrm>
        <a:off x="211147" y="1400899"/>
        <a:ext cx="1982514" cy="280150"/>
      </dsp:txXfrm>
    </dsp:sp>
    <dsp:sp modelId="{6339A836-2A50-4209-9AA8-818B52E21183}">
      <dsp:nvSpPr>
        <dsp:cNvPr id="0" name=""/>
        <dsp:cNvSpPr/>
      </dsp:nvSpPr>
      <dsp:spPr>
        <a:xfrm>
          <a:off x="36053" y="1365880"/>
          <a:ext cx="350188" cy="35018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4149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74725" y="1239838"/>
            <a:ext cx="48371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4149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ysClr val="windowText" lastClr="000000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559655"/>
            <a:ext cx="9906000" cy="54451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사각형: 잘린 위쪽 모서리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681037" y="0"/>
            <a:ext cx="8543925" cy="1106424"/>
          </a:xfrm>
          <a:prstGeom prst="snip2Same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7" y="18255"/>
            <a:ext cx="8543925" cy="1085913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AA41ABED-30AF-4779-9BF3-5B6981C995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67" y="6220186"/>
            <a:ext cx="1469096" cy="54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화살표: 오각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3000" cy="6858000"/>
          </a:xfrm>
          <a:prstGeom prst="homePlate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453109" y="2846338"/>
            <a:ext cx="7111999" cy="1237672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50" endPos="850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Green Day</a:t>
            </a:r>
            <a:endParaRPr lang="ko-KR" altLang="en-US" b="1" dirty="0">
              <a:effectLst>
                <a:reflection blurRad="6350" stA="55000" endA="50" endPos="85000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17F7C11-A442-471C-BCCE-A1648B66389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831" y="116613"/>
            <a:ext cx="2200523" cy="82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02512" y="6337136"/>
            <a:ext cx="2228850" cy="365125"/>
          </a:xfrm>
        </p:spPr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1123505" y="1804870"/>
            <a:ext cx="5786341" cy="388810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사다리꼴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880253" y="1362723"/>
            <a:ext cx="1155387" cy="830956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A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1123505" y="3024068"/>
            <a:ext cx="5786341" cy="388810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사다리꼴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880253" y="2581921"/>
            <a:ext cx="1155387" cy="830956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B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1123505" y="4242683"/>
            <a:ext cx="5786341" cy="388810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사다리꼴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880253" y="3800536"/>
            <a:ext cx="1155387" cy="830956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C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1123505" y="5456391"/>
            <a:ext cx="5786341" cy="388810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사다리꼴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880253" y="5014244"/>
            <a:ext cx="1155387" cy="830956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D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2035640" y="1520692"/>
            <a:ext cx="4746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산림욕의 효과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2035640" y="2744086"/>
            <a:ext cx="4746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국립산림치유원 시니어 </a:t>
            </a:r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</a:rPr>
              <a:t>웰라이프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2035640" y="3944812"/>
            <a:ext cx="4746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자연휴양림 운영 현황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2035640" y="5163014"/>
            <a:ext cx="4746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도시에서 </a:t>
            </a:r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</a:rPr>
              <a:t>피톤치드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 효과내기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945BC444-1511-4170-9B19-60BB519173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24" t="31322" r="6107" b="34649"/>
          <a:stretch/>
        </p:blipFill>
        <p:spPr>
          <a:xfrm>
            <a:off x="7671055" y="4242683"/>
            <a:ext cx="1354692" cy="161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</a:t>
            </a:r>
            <a:r>
              <a:rPr lang="ko-KR" altLang="en-US" dirty="0"/>
              <a:t>산림욕의 효과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822" y="1420881"/>
            <a:ext cx="8351658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The effect of forest bath</a:t>
            </a:r>
          </a:p>
          <a:p>
            <a:pPr lvl="1" indent="-3270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Terpenes emitted by the trees of the forest remove harmful substances</a:t>
            </a:r>
          </a:p>
          <a:p>
            <a:pPr lvl="1" indent="-3270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Purifying the mind and body to relieve stress</a:t>
            </a:r>
            <a:endParaRPr lang="ko-KR" altLang="en-US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370111" y="3810589"/>
            <a:ext cx="7145847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산림욕의 효과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marL="715963" lvl="1" indent="-357188" fontAlgn="base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숲의 나무들이 발산하는 </a:t>
            </a:r>
            <a:r>
              <a:rPr lang="ko-KR" altLang="en-US" sz="2000" dirty="0" err="1">
                <a:latin typeface="돋움" panose="020B0600000101010101" pitchFamily="50" charset="-127"/>
                <a:ea typeface="돋움" panose="020B0600000101010101" pitchFamily="50" charset="-127"/>
              </a:rPr>
              <a:t>피톤치드가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 유해한 물질을  제거하여 스트레스를 완화하고 심신을 순화시켜주며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,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 심폐기능 강화로 기관지 천식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폐결핵 치료에 도움</a:t>
            </a:r>
            <a:endParaRPr lang="en-US" altLang="ko-KR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15959" y="4511927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배지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531941" y="2523094"/>
            <a:ext cx="1118390" cy="1975535"/>
          </a:xfrm>
          <a:prstGeom prst="plaque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일차</a:t>
            </a:r>
          </a:p>
        </p:txBody>
      </p:sp>
      <p:sp>
        <p:nvSpPr>
          <p:cNvPr id="7" name="배지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531428" y="4498629"/>
            <a:ext cx="1118390" cy="1327741"/>
          </a:xfrm>
          <a:prstGeom prst="plaque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일차</a:t>
            </a:r>
          </a:p>
        </p:txBody>
      </p:sp>
      <p:sp>
        <p:nvSpPr>
          <p:cNvPr id="9" name="사각형: 둥근 위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 flipH="1">
            <a:off x="1649613" y="1758366"/>
            <a:ext cx="2026800" cy="770400"/>
          </a:xfrm>
          <a:prstGeom prst="round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사다리꼴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649613" y="1758366"/>
            <a:ext cx="2026800" cy="770400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프로그램</a:t>
            </a:r>
          </a:p>
        </p:txBody>
      </p:sp>
      <p:sp>
        <p:nvSpPr>
          <p:cNvPr id="11" name="사각형: 둥근 위쪽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 flipH="1">
            <a:off x="3670816" y="1758366"/>
            <a:ext cx="5615106" cy="770400"/>
          </a:xfrm>
          <a:prstGeom prst="round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사다리꼴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3670816" y="1758366"/>
            <a:ext cx="5615106" cy="770400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주요내용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B. </a:t>
            </a:r>
            <a:r>
              <a:rPr lang="ko-KR" altLang="en-US" dirty="0"/>
              <a:t>국립산림치유원 시니어 </a:t>
            </a:r>
            <a:r>
              <a:rPr lang="ko-KR" altLang="en-US" dirty="0" err="1"/>
              <a:t>웰라이프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014376"/>
              </p:ext>
            </p:extLst>
          </p:nvPr>
        </p:nvGraphicFramePr>
        <p:xfrm>
          <a:off x="1649614" y="2523622"/>
          <a:ext cx="7636308" cy="330275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025403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5610905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66055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숲 나들이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심신 안정을 도모하는 숲 산책 활동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66055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숲속운동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호흡 및 스트레칭을  통해 신체 이완 및 혈액순환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9010420"/>
                  </a:ext>
                </a:extLst>
              </a:tr>
              <a:tr h="66055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다도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산림경관을 보며 다례법에 따라 차를 마시는 활동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66055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싱잉볼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싱잉볼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연주와 소리 명상을 통해 심신을 이완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9687064"/>
                  </a:ext>
                </a:extLst>
              </a:tr>
              <a:tr h="66055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초록숲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청춘학교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퇴직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예정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자를 위한 산림복지 진로 탐색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8301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07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C. </a:t>
            </a:r>
            <a:r>
              <a:rPr lang="ko-KR" altLang="en-US" dirty="0"/>
              <a:t>자연휴양림 운영 현황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7387298"/>
              </p:ext>
            </p:extLst>
          </p:nvPr>
        </p:nvGraphicFramePr>
        <p:xfrm>
          <a:off x="681037" y="1554591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화살표: 갈매기형 수장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2972240" y="2363113"/>
            <a:ext cx="2224794" cy="461554"/>
          </a:xfrm>
          <a:prstGeom prst="chevr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단위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 명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한쪽 모서리는 잘리고 다른 쪽 모서리는 둥근 사각형 4"/>
          <p:cNvSpPr/>
          <p:nvPr/>
        </p:nvSpPr>
        <p:spPr>
          <a:xfrm flipH="1">
            <a:off x="486136" y="1428736"/>
            <a:ext cx="4286280" cy="4429156"/>
          </a:xfrm>
          <a:prstGeom prst="snipRoundRect">
            <a:avLst>
              <a:gd name="adj1" fmla="val 16667"/>
              <a:gd name="adj2" fmla="val 699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D. </a:t>
            </a:r>
            <a:r>
              <a:rPr lang="ko-KR" altLang="en-US" dirty="0"/>
              <a:t>도시에서 </a:t>
            </a:r>
            <a:r>
              <a:rPr lang="ko-KR" altLang="en-US" dirty="0" err="1"/>
              <a:t>피톤치드</a:t>
            </a:r>
            <a:r>
              <a:rPr lang="ko-KR" altLang="en-US" dirty="0"/>
              <a:t> 효과내기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79AA-B6B2-4D8E-B258-0ACAF236F3EF}" type="slidenum">
              <a:rPr lang="ko-KR" altLang="en-US" smtClean="0">
                <a:solidFill>
                  <a:schemeClr val="tx1"/>
                </a:solidFill>
              </a:rPr>
              <a:t>6</a:t>
            </a:fld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" name="양쪽 모서리가 둥근 사각형 5"/>
          <p:cNvSpPr/>
          <p:nvPr/>
        </p:nvSpPr>
        <p:spPr>
          <a:xfrm flipV="1">
            <a:off x="5024438" y="1428736"/>
            <a:ext cx="4286280" cy="4429156"/>
          </a:xfrm>
          <a:prstGeom prst="snipRoundRect">
            <a:avLst>
              <a:gd name="adj1" fmla="val 16667"/>
              <a:gd name="adj2" fmla="val 721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28" name="다이어그램 27">
            <a:extLst>
              <a:ext uri="{FF2B5EF4-FFF2-40B4-BE49-F238E27FC236}">
                <a16:creationId xmlns:a16="http://schemas.microsoft.com/office/drawing/2014/main" id="{F4FC108A-63DA-4C3F-86E5-715187D0E1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9905614"/>
              </p:ext>
            </p:extLst>
          </p:nvPr>
        </p:nvGraphicFramePr>
        <p:xfrm>
          <a:off x="1737041" y="1761200"/>
          <a:ext cx="2769093" cy="1484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3" name="설명선: 오른쪽 화살표 32">
            <a:extLst>
              <a:ext uri="{FF2B5EF4-FFF2-40B4-BE49-F238E27FC236}">
                <a16:creationId xmlns:a16="http://schemas.microsoft.com/office/drawing/2014/main" id="{C9AE59F1-7E9A-49B7-AF87-3A4DC4E680F5}"/>
              </a:ext>
            </a:extLst>
          </p:cNvPr>
          <p:cNvSpPr/>
          <p:nvPr/>
        </p:nvSpPr>
        <p:spPr>
          <a:xfrm>
            <a:off x="898272" y="1751634"/>
            <a:ext cx="895333" cy="1503544"/>
          </a:xfrm>
          <a:prstGeom prst="rightArrowCallou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편백나무</a:t>
            </a:r>
          </a:p>
        </p:txBody>
      </p:sp>
      <p:sp>
        <p:nvSpPr>
          <p:cNvPr id="35" name="사각형: 잘린 대각선 방향 모서리 34">
            <a:extLst>
              <a:ext uri="{FF2B5EF4-FFF2-40B4-BE49-F238E27FC236}">
                <a16:creationId xmlns:a16="http://schemas.microsoft.com/office/drawing/2014/main" id="{EBDBEEA4-4696-4494-9EA8-C1A2DD885AFD}"/>
              </a:ext>
            </a:extLst>
          </p:cNvPr>
          <p:cNvSpPr/>
          <p:nvPr/>
        </p:nvSpPr>
        <p:spPr>
          <a:xfrm>
            <a:off x="5299590" y="4154606"/>
            <a:ext cx="3735977" cy="1514571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6" name="평행 사변형 35">
            <a:extLst>
              <a:ext uri="{FF2B5EF4-FFF2-40B4-BE49-F238E27FC236}">
                <a16:creationId xmlns:a16="http://schemas.microsoft.com/office/drawing/2014/main" id="{03C43F79-2F9B-4168-ABE5-F93C5D39B1CA}"/>
              </a:ext>
            </a:extLst>
          </p:cNvPr>
          <p:cNvSpPr/>
          <p:nvPr/>
        </p:nvSpPr>
        <p:spPr>
          <a:xfrm>
            <a:off x="6729193" y="2095110"/>
            <a:ext cx="2139581" cy="482625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산세베리아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7" name="설명선: 왼쪽/오른쪽 화살표 36">
            <a:extLst>
              <a:ext uri="{FF2B5EF4-FFF2-40B4-BE49-F238E27FC236}">
                <a16:creationId xmlns:a16="http://schemas.microsoft.com/office/drawing/2014/main" id="{4695B8E5-0C43-4FFA-B106-7BD2A2915C92}"/>
              </a:ext>
            </a:extLst>
          </p:cNvPr>
          <p:cNvSpPr/>
          <p:nvPr/>
        </p:nvSpPr>
        <p:spPr>
          <a:xfrm>
            <a:off x="5299591" y="2095111"/>
            <a:ext cx="1242308" cy="1026752"/>
          </a:xfrm>
          <a:prstGeom prst="leftRightArrowCallout">
            <a:avLst>
              <a:gd name="adj1" fmla="val 50000"/>
              <a:gd name="adj2" fmla="val 25000"/>
              <a:gd name="adj3" fmla="val 25000"/>
              <a:gd name="adj4" fmla="val 45382"/>
            </a:avLst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침실</a:t>
            </a:r>
          </a:p>
        </p:txBody>
      </p:sp>
      <p:sp>
        <p:nvSpPr>
          <p:cNvPr id="38" name="순서도: 저장 데이터 37">
            <a:extLst>
              <a:ext uri="{FF2B5EF4-FFF2-40B4-BE49-F238E27FC236}">
                <a16:creationId xmlns:a16="http://schemas.microsoft.com/office/drawing/2014/main" id="{9D4B6FB4-D078-46D5-B989-690B3D5AD703}"/>
              </a:ext>
            </a:extLst>
          </p:cNvPr>
          <p:cNvSpPr/>
          <p:nvPr/>
        </p:nvSpPr>
        <p:spPr>
          <a:xfrm flipH="1">
            <a:off x="7900775" y="3274691"/>
            <a:ext cx="1233797" cy="720000"/>
          </a:xfrm>
          <a:prstGeom prst="flowChartOnlineStorag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몬스테라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3" name="순서도: 순차적 액세스 저장소 52">
            <a:extLst>
              <a:ext uri="{FF2B5EF4-FFF2-40B4-BE49-F238E27FC236}">
                <a16:creationId xmlns:a16="http://schemas.microsoft.com/office/drawing/2014/main" id="{54E48227-E3E7-4638-8596-7225017E80D8}"/>
              </a:ext>
            </a:extLst>
          </p:cNvPr>
          <p:cNvSpPr/>
          <p:nvPr/>
        </p:nvSpPr>
        <p:spPr>
          <a:xfrm>
            <a:off x="6576135" y="3274691"/>
            <a:ext cx="1233797" cy="720000"/>
          </a:xfrm>
          <a:prstGeom prst="flowChartMagneticTap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금전수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4" name="화살표: 갈매기형 수장 53">
            <a:extLst>
              <a:ext uri="{FF2B5EF4-FFF2-40B4-BE49-F238E27FC236}">
                <a16:creationId xmlns:a16="http://schemas.microsoft.com/office/drawing/2014/main" id="{26978DD3-16C6-46D1-966F-22A4E673D23A}"/>
              </a:ext>
            </a:extLst>
          </p:cNvPr>
          <p:cNvSpPr/>
          <p:nvPr/>
        </p:nvSpPr>
        <p:spPr>
          <a:xfrm>
            <a:off x="5481354" y="4482270"/>
            <a:ext cx="1094782" cy="859243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욕실</a:t>
            </a:r>
          </a:p>
        </p:txBody>
      </p:sp>
      <p:sp>
        <p:nvSpPr>
          <p:cNvPr id="55" name="순서도: 화면 표시 54">
            <a:extLst>
              <a:ext uri="{FF2B5EF4-FFF2-40B4-BE49-F238E27FC236}">
                <a16:creationId xmlns:a16="http://schemas.microsoft.com/office/drawing/2014/main" id="{EDEB2CC2-A8FF-427A-AED3-0CCF442593AB}"/>
              </a:ext>
            </a:extLst>
          </p:cNvPr>
          <p:cNvSpPr/>
          <p:nvPr/>
        </p:nvSpPr>
        <p:spPr>
          <a:xfrm flipH="1">
            <a:off x="6840611" y="4974710"/>
            <a:ext cx="2028159" cy="451276"/>
          </a:xfrm>
          <a:prstGeom prst="flowChartDisplay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아레카야자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6" name="순서도: 화면 표시 55">
            <a:extLst>
              <a:ext uri="{FF2B5EF4-FFF2-40B4-BE49-F238E27FC236}">
                <a16:creationId xmlns:a16="http://schemas.microsoft.com/office/drawing/2014/main" id="{2A368DD6-7DFC-4301-AC87-096C3C35014C}"/>
              </a:ext>
            </a:extLst>
          </p:cNvPr>
          <p:cNvSpPr/>
          <p:nvPr/>
        </p:nvSpPr>
        <p:spPr>
          <a:xfrm>
            <a:off x="6840611" y="4425836"/>
            <a:ext cx="2028159" cy="451276"/>
          </a:xfrm>
          <a:prstGeom prst="flowChartDisplay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스킨답서스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C81AD2F6-58DF-452F-8F1A-5A2C9146F623}"/>
              </a:ext>
            </a:extLst>
          </p:cNvPr>
          <p:cNvCxnSpPr>
            <a:cxnSpLocks/>
            <a:stCxn id="55" idx="3"/>
            <a:endCxn id="56" idx="1"/>
          </p:cNvCxnSpPr>
          <p:nvPr/>
        </p:nvCxnSpPr>
        <p:spPr>
          <a:xfrm rot="10800000">
            <a:off x="6840611" y="4651474"/>
            <a:ext cx="12700" cy="548874"/>
          </a:xfrm>
          <a:prstGeom prst="bentConnector3">
            <a:avLst>
              <a:gd name="adj1" fmla="val 1800000"/>
            </a:avLst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평행 사변형 60">
            <a:extLst>
              <a:ext uri="{FF2B5EF4-FFF2-40B4-BE49-F238E27FC236}">
                <a16:creationId xmlns:a16="http://schemas.microsoft.com/office/drawing/2014/main" id="{ACF7249F-396D-4560-B8B2-8F1DFCC319C9}"/>
              </a:ext>
            </a:extLst>
          </p:cNvPr>
          <p:cNvSpPr/>
          <p:nvPr/>
        </p:nvSpPr>
        <p:spPr>
          <a:xfrm flipH="1">
            <a:off x="6729193" y="2639238"/>
            <a:ext cx="2139578" cy="482625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테이블야자</a:t>
            </a:r>
          </a:p>
        </p:txBody>
      </p:sp>
      <p:sp>
        <p:nvSpPr>
          <p:cNvPr id="26" name="별: 꼭짓점 8개 25">
            <a:extLst>
              <a:ext uri="{FF2B5EF4-FFF2-40B4-BE49-F238E27FC236}">
                <a16:creationId xmlns:a16="http://schemas.microsoft.com/office/drawing/2014/main" id="{657B5AAF-0401-4D49-B449-C8F0510B0C6F}"/>
              </a:ext>
            </a:extLst>
          </p:cNvPr>
          <p:cNvSpPr/>
          <p:nvPr/>
        </p:nvSpPr>
        <p:spPr>
          <a:xfrm>
            <a:off x="5282227" y="3274691"/>
            <a:ext cx="1233797" cy="720000"/>
          </a:xfrm>
          <a:prstGeom prst="star8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거실</a:t>
            </a:r>
          </a:p>
        </p:txBody>
      </p:sp>
      <p:sp>
        <p:nvSpPr>
          <p:cNvPr id="43" name="순서도: 문서 42">
            <a:extLst>
              <a:ext uri="{FF2B5EF4-FFF2-40B4-BE49-F238E27FC236}">
                <a16:creationId xmlns:a16="http://schemas.microsoft.com/office/drawing/2014/main" id="{B9CB820A-92E6-4FFA-8C06-DB62F46C10A9}"/>
              </a:ext>
            </a:extLst>
          </p:cNvPr>
          <p:cNvSpPr/>
          <p:nvPr/>
        </p:nvSpPr>
        <p:spPr>
          <a:xfrm flipV="1">
            <a:off x="2981309" y="5103479"/>
            <a:ext cx="1614774" cy="504000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40C4A03-2D7D-4343-8327-29BE0A80DDA0}"/>
              </a:ext>
            </a:extLst>
          </p:cNvPr>
          <p:cNvSpPr txBox="1"/>
          <p:nvPr/>
        </p:nvSpPr>
        <p:spPr>
          <a:xfrm>
            <a:off x="2987859" y="5196105"/>
            <a:ext cx="16147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잣나무 묘목</a:t>
            </a:r>
          </a:p>
        </p:txBody>
      </p:sp>
      <p:graphicFrame>
        <p:nvGraphicFramePr>
          <p:cNvPr id="30" name="다이어그램 29">
            <a:extLst>
              <a:ext uri="{FF2B5EF4-FFF2-40B4-BE49-F238E27FC236}">
                <a16:creationId xmlns:a16="http://schemas.microsoft.com/office/drawing/2014/main" id="{C46BD8FB-2446-4451-BB1B-0AAADBDFD2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8064474"/>
              </p:ext>
            </p:extLst>
          </p:nvPr>
        </p:nvGraphicFramePr>
        <p:xfrm>
          <a:off x="691049" y="3935312"/>
          <a:ext cx="2213424" cy="1821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5" name="두루마리 모양: 가로로 말림 44">
            <a:extLst>
              <a:ext uri="{FF2B5EF4-FFF2-40B4-BE49-F238E27FC236}">
                <a16:creationId xmlns:a16="http://schemas.microsoft.com/office/drawing/2014/main" id="{45E83DD5-649F-4F21-9F89-9B7E27AA8B42}"/>
              </a:ext>
            </a:extLst>
          </p:cNvPr>
          <p:cNvSpPr/>
          <p:nvPr/>
        </p:nvSpPr>
        <p:spPr>
          <a:xfrm>
            <a:off x="1117562" y="3377427"/>
            <a:ext cx="3023428" cy="506344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실내공기정화식물 효과</a:t>
            </a:r>
          </a:p>
        </p:txBody>
      </p:sp>
      <p:sp>
        <p:nvSpPr>
          <p:cNvPr id="49" name="화살표: 오각형 48">
            <a:extLst>
              <a:ext uri="{FF2B5EF4-FFF2-40B4-BE49-F238E27FC236}">
                <a16:creationId xmlns:a16="http://schemas.microsoft.com/office/drawing/2014/main" id="{137DE593-43DC-4E30-B36E-D971D880B403}"/>
              </a:ext>
            </a:extLst>
          </p:cNvPr>
          <p:cNvSpPr/>
          <p:nvPr/>
        </p:nvSpPr>
        <p:spPr>
          <a:xfrm>
            <a:off x="2974144" y="4410764"/>
            <a:ext cx="1625642" cy="504000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소나무 분재</a:t>
            </a:r>
          </a:p>
        </p:txBody>
      </p:sp>
      <p:sp>
        <p:nvSpPr>
          <p:cNvPr id="51" name="두루마리 모양: 가로로 말림 50">
            <a:extLst>
              <a:ext uri="{FF2B5EF4-FFF2-40B4-BE49-F238E27FC236}">
                <a16:creationId xmlns:a16="http://schemas.microsoft.com/office/drawing/2014/main" id="{A199CFFA-E444-4DEB-9431-452C50617109}"/>
              </a:ext>
            </a:extLst>
          </p:cNvPr>
          <p:cNvSpPr/>
          <p:nvPr/>
        </p:nvSpPr>
        <p:spPr>
          <a:xfrm>
            <a:off x="5655864" y="1485319"/>
            <a:ext cx="3023428" cy="506344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공기정화식물 배치</a:t>
            </a:r>
          </a:p>
        </p:txBody>
      </p:sp>
    </p:spTree>
    <p:extLst>
      <p:ext uri="{BB962C8B-B14F-4D97-AF65-F5344CB8AC3E}">
        <p14:creationId xmlns:p14="http://schemas.microsoft.com/office/powerpoint/2010/main" val="2038735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1267</TotalTime>
  <Words>177</Words>
  <Application>Microsoft Office PowerPoint</Application>
  <PresentationFormat>A4 용지(210x297mm)</PresentationFormat>
  <Paragraphs>62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산림욕의 효과</vt:lpstr>
      <vt:lpstr>B. 국립산림치유원 시니어 웰라이프</vt:lpstr>
      <vt:lpstr>C. 자연휴양림 운영 현황</vt:lpstr>
      <vt:lpstr>D. 도시에서 피톤치드 효과내기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126</cp:revision>
  <cp:lastPrinted>2025-02-19T07:31:58Z</cp:lastPrinted>
  <dcterms:created xsi:type="dcterms:W3CDTF">2023-07-20T02:58:21Z</dcterms:created>
  <dcterms:modified xsi:type="dcterms:W3CDTF">2025-07-14T02:19:02Z</dcterms:modified>
</cp:coreProperties>
</file>